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2" r:id="rId3"/>
    <p:sldId id="261" r:id="rId4"/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472683-36D2-4309-A83F-1BACFB57AA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05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BE354-F987-4ECB-83D4-CC90083810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96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8374-1A10-4786-9072-9BDDD8698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3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C9181-4452-4B14-BA95-A1C18BF0EF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97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7C2-872D-403D-B885-3BE3AB7ADF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04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58C47-30B1-4AB5-BCD2-67164DACDA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60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BB517-620B-4E1A-A9A2-862B5AB79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90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27473-F1EE-44AE-AECE-4BA58185C4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785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08696-6037-41EA-AD92-7F98BF663F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2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0A60E-FF9F-439E-8968-845788D45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9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78394-94E6-486C-83BD-EB3E2131F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91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106F9-7DF0-43B4-8547-B2CC7E3CD0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00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E4EB4F-2EAF-4085-987F-C49B3354CF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6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>
                <a:solidFill>
                  <a:srgbClr val="008000"/>
                </a:solidFill>
              </a:rPr>
              <a:t>noviembre</a:t>
            </a:r>
            <a:r>
              <a:rPr lang="en-US" altLang="en-US" sz="3800" dirty="0">
                <a:solidFill>
                  <a:srgbClr val="008000"/>
                </a:solidFill>
              </a:rPr>
              <a:t> 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5344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29: </a:t>
            </a:r>
            <a:r>
              <a:rPr lang="es-ES_tradnl" altLang="en-US" dirty="0"/>
              <a:t>¿Cómo practicamos para la Prueba </a:t>
            </a:r>
            <a:r>
              <a:rPr lang="es-ES_tradnl" altLang="en-US" dirty="0" smtClean="0"/>
              <a:t>5 del </a:t>
            </a:r>
            <a:r>
              <a:rPr lang="es-ES_tradnl" altLang="en-US" dirty="0" smtClean="0"/>
              <a:t>martes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dirty="0"/>
              <a:t>Escribe 2 oraciones originales con cada verbo: </a:t>
            </a:r>
            <a:r>
              <a:rPr lang="es-ES_tradnl" altLang="en-US" i="1" dirty="0"/>
              <a:t>(8 en total)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Dar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Estar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Ser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Tener</a:t>
            </a:r>
          </a:p>
          <a:p>
            <a:r>
              <a:rPr lang="es-ES_tradnl" altLang="en-US" dirty="0" smtClean="0"/>
              <a:t>WORKBOOK: Completa p. 3.14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86800" cy="5867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I-</a:t>
            </a:r>
            <a:r>
              <a:rPr lang="es-ES_tradnl" altLang="en-US" dirty="0" smtClean="0"/>
              <a:t> Copia y responde: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¿Miras la televisión?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¿Miras a la profesora también?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¿Escuchas un CD?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¿Escuchas al profesor cuando él habla?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¿Contestas la pregunta?</a:t>
            </a:r>
          </a:p>
          <a:p>
            <a:pPr marL="514350" indent="-514350">
              <a:lnSpc>
                <a:spcPct val="150000"/>
              </a:lnSpc>
              <a:buClr>
                <a:srgbClr val="008000"/>
              </a:buClr>
              <a:buFont typeface="+mj-lt"/>
              <a:buAutoNum type="arabicPeriod"/>
            </a:pPr>
            <a:r>
              <a:rPr lang="es-ES_tradnl" altLang="en-US" dirty="0" smtClean="0"/>
              <a:t>¿Contestas a tu amigo?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98500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II- </a:t>
            </a:r>
            <a:r>
              <a:rPr lang="en-US" altLang="en-US" dirty="0" err="1" smtClean="0"/>
              <a:t>Escribe</a:t>
            </a:r>
            <a:r>
              <a:rPr lang="en-US" altLang="en-US" dirty="0" smtClean="0"/>
              <a:t> 2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originales</a:t>
            </a:r>
            <a:r>
              <a:rPr lang="en-US" altLang="en-US" dirty="0" smtClean="0"/>
              <a:t> con </a:t>
            </a:r>
            <a:r>
              <a:rPr lang="en-US" altLang="en-US" dirty="0" err="1" smtClean="0"/>
              <a:t>cada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(10 en total)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n-US" altLang="en-US" dirty="0" err="1" smtClean="0"/>
              <a:t>Nesecitar</a:t>
            </a:r>
            <a:r>
              <a:rPr lang="en-US" altLang="en-US" i="1" dirty="0" smtClean="0"/>
              <a:t> (to need)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n-US" altLang="en-US" dirty="0" err="1" smtClean="0"/>
              <a:t>Buscar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search, to look for)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n-US" altLang="en-US" dirty="0" err="1" smtClean="0"/>
              <a:t>Sacar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get, to take out)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n-US" altLang="en-US" dirty="0" err="1" smtClean="0"/>
              <a:t>Regresar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return)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n-US" altLang="en-US" dirty="0" err="1" smtClean="0"/>
              <a:t>Contestar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answer)</a:t>
            </a:r>
            <a:endParaRPr lang="en-US" altLang="en-US" dirty="0" smtClean="0"/>
          </a:p>
          <a:p>
            <a:pPr>
              <a:buClr>
                <a:srgbClr val="008000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3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# </a:t>
            </a:r>
            <a:r>
              <a:rPr lang="en-US" altLang="en-US" smtClean="0">
                <a:solidFill>
                  <a:srgbClr val="CC0000"/>
                </a:solidFill>
              </a:rPr>
              <a:t>29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en-US" sz="2600" dirty="0"/>
              <a:t>Write 2 sentences with the following verbs:</a:t>
            </a:r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Tomar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Hablar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Ir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Escuchar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Mirar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/>
              <a:t>Dar</a:t>
            </a:r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Tener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Estar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Clr>
                <a:srgbClr val="000099"/>
              </a:buClr>
              <a:buFontTx/>
              <a:buAutoNum type="arabicPeriod"/>
            </a:pPr>
            <a:r>
              <a:rPr lang="en-US" altLang="en-US" sz="2600" dirty="0" err="1"/>
              <a:t>Ser</a:t>
            </a:r>
            <a:r>
              <a:rPr lang="en-US" altLang="en-US" sz="2600" dirty="0"/>
              <a:t>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en-US" sz="2600" dirty="0"/>
              <a:t>MAKE SURE YOU CONJUGATE THE VERB AND THAT YOU USE VARIED SUBJECT OR PRONOUNS. </a:t>
            </a:r>
            <a:r>
              <a:rPr lang="en-US" altLang="en-US" sz="2600" i="1" dirty="0"/>
              <a:t>(don't just use "</a:t>
            </a:r>
            <a:r>
              <a:rPr lang="en-US" altLang="en-US" sz="2600" i="1" dirty="0" err="1"/>
              <a:t>Yo</a:t>
            </a:r>
            <a:r>
              <a:rPr lang="en-US" altLang="en-US" sz="2600" i="1" dirty="0"/>
              <a:t>")</a:t>
            </a:r>
            <a:r>
              <a:rPr lang="en-US" altLang="en-US" sz="2600" dirty="0"/>
              <a:t> </a:t>
            </a:r>
            <a:endParaRPr lang="en-US" altLang="en-US" sz="2600" dirty="0" smtClean="0"/>
          </a:p>
          <a:p>
            <a:pPr>
              <a:lnSpc>
                <a:spcPct val="80000"/>
              </a:lnSpc>
            </a:pPr>
            <a:r>
              <a:rPr lang="en-US" altLang="en-US" sz="2600" dirty="0" smtClean="0">
                <a:solidFill>
                  <a:srgbClr val="008000"/>
                </a:solidFill>
              </a:rPr>
              <a:t>STUDY FOR </a:t>
            </a:r>
            <a:r>
              <a:rPr lang="en-US" altLang="en-US" sz="2600" u="sng" dirty="0" smtClean="0">
                <a:solidFill>
                  <a:srgbClr val="008000"/>
                </a:solidFill>
              </a:rPr>
              <a:t>QUIZ 5 </a:t>
            </a:r>
            <a:r>
              <a:rPr lang="en-US" altLang="en-US" sz="2600" dirty="0" smtClean="0">
                <a:solidFill>
                  <a:srgbClr val="008000"/>
                </a:solidFill>
              </a:rPr>
              <a:t> (</a:t>
            </a:r>
            <a:r>
              <a:rPr lang="en-US" altLang="en-US" sz="2600" dirty="0" err="1" smtClean="0">
                <a:solidFill>
                  <a:srgbClr val="008000"/>
                </a:solidFill>
              </a:rPr>
              <a:t>Prepositons</a:t>
            </a:r>
            <a:r>
              <a:rPr lang="en-US" altLang="en-US" sz="2600" dirty="0" smtClean="0">
                <a:solidFill>
                  <a:srgbClr val="008000"/>
                </a:solidFill>
              </a:rPr>
              <a:t> “a” &amp; “de” + </a:t>
            </a:r>
            <a:r>
              <a:rPr lang="en-US" altLang="en-US" sz="2600" dirty="0" err="1" smtClean="0">
                <a:solidFill>
                  <a:srgbClr val="008000"/>
                </a:solidFill>
              </a:rPr>
              <a:t>definate</a:t>
            </a:r>
            <a:r>
              <a:rPr lang="en-US" altLang="en-US" sz="2600" dirty="0" smtClean="0">
                <a:solidFill>
                  <a:srgbClr val="008000"/>
                </a:solidFill>
              </a:rPr>
              <a:t> articles, &amp; Personal “a”) ON </a:t>
            </a:r>
            <a:r>
              <a:rPr lang="en-US" altLang="en-US" sz="2600" dirty="0" smtClean="0">
                <a:solidFill>
                  <a:srgbClr val="008000"/>
                </a:solidFill>
              </a:rPr>
              <a:t>TUESDAY</a:t>
            </a:r>
            <a:r>
              <a:rPr lang="en-US" altLang="en-US" sz="2600" dirty="0" smtClean="0">
                <a:solidFill>
                  <a:srgbClr val="008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200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        Clase 801 La fecha es el 6 de noviembre del 2013</vt:lpstr>
      <vt:lpstr>Practica</vt:lpstr>
      <vt:lpstr>Practica</vt:lpstr>
      <vt:lpstr>Tarea # 29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29</cp:revision>
  <dcterms:created xsi:type="dcterms:W3CDTF">2010-11-04T18:53:39Z</dcterms:created>
  <dcterms:modified xsi:type="dcterms:W3CDTF">2013-12-05T20:33:30Z</dcterms:modified>
</cp:coreProperties>
</file>